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0" r:id="rId2"/>
    <p:sldId id="322" r:id="rId3"/>
    <p:sldId id="318" r:id="rId4"/>
    <p:sldId id="319" r:id="rId5"/>
    <p:sldId id="32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300"/>
            <p14:sldId id="322"/>
            <p14:sldId id="318"/>
            <p14:sldId id="319"/>
            <p14:sldId id="320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/>
    <p:restoredTop sz="94873"/>
  </p:normalViewPr>
  <p:slideViewPr>
    <p:cSldViewPr snapToGrid="0" snapToObjects="1" showGuides="1">
      <p:cViewPr varScale="1">
        <p:scale>
          <a:sx n="114" d="100"/>
          <a:sy n="114" d="100"/>
        </p:scale>
        <p:origin x="6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6135624" y="68580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135624" y="347472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1790700" y="68580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790700" y="3474720"/>
            <a:ext cx="4265677" cy="269748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1639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684" r:id="rId47"/>
    <p:sldLayoutId id="2147483710" r:id="rId48"/>
    <p:sldLayoutId id="2147483709" r:id="rId49"/>
    <p:sldLayoutId id="2147483713" r:id="rId50"/>
    <p:sldLayoutId id="2147483717" r:id="rId5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667690" y="1120465"/>
            <a:ext cx="885661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sz="4000" b="1" spc="600" dirty="0">
                <a:solidFill>
                  <a:srgbClr val="0070C0"/>
                </a:solidFill>
                <a:latin typeface="Arial" panose="020B0604020202020204" pitchFamily="34" charset="0"/>
                <a:ea typeface="Titillium Light" charset="0"/>
                <a:cs typeface="Arial" panose="020B0604020202020204" pitchFamily="34" charset="0"/>
              </a:rPr>
              <a:t>VYHODNOCENÍ </a:t>
            </a:r>
          </a:p>
          <a:p>
            <a:pPr algn="ctr">
              <a:lnSpc>
                <a:spcPct val="80000"/>
              </a:lnSpc>
            </a:pPr>
            <a:r>
              <a:rPr lang="cs-CZ" sz="4000" b="1" spc="600" dirty="0">
                <a:solidFill>
                  <a:srgbClr val="0070C0"/>
                </a:solidFill>
                <a:latin typeface="Arial" panose="020B0604020202020204" pitchFamily="34" charset="0"/>
                <a:ea typeface="Titillium Light" charset="0"/>
                <a:cs typeface="Arial" panose="020B0604020202020204" pitchFamily="34" charset="0"/>
              </a:rPr>
              <a:t>MEDIÁLNÍ PREZENTACE</a:t>
            </a:r>
            <a:endParaRPr lang="en-US" sz="4000" b="1" spc="600" dirty="0">
              <a:solidFill>
                <a:srgbClr val="0070C0"/>
              </a:solidFill>
              <a:latin typeface="Arial" panose="020B0604020202020204" pitchFamily="34" charset="0"/>
              <a:ea typeface="Titillium Light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4587" y="2231257"/>
            <a:ext cx="3939859" cy="6474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PŘEHED PLNĚNÍ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eciosa Division – Name of the Presentation">
            <a:extLst>
              <a:ext uri="{FF2B5EF4-FFF2-40B4-BE49-F238E27FC236}">
                <a16:creationId xmlns:a16="http://schemas.microsoft.com/office/drawing/2014/main" id="{4882EB8A-90A5-4CDD-A208-8A3D18026CA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D59529E-1588-490E-8621-331C27483164}"/>
              </a:ext>
            </a:extLst>
          </p:cNvPr>
          <p:cNvSpPr/>
          <p:nvPr/>
        </p:nvSpPr>
        <p:spPr>
          <a:xfrm>
            <a:off x="11036338" y="6479861"/>
            <a:ext cx="10086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841F2227-55E6-4008-9B1B-5F738558CB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5D5669-84CF-6DF5-1F98-BC241664D74A}"/>
              </a:ext>
            </a:extLst>
          </p:cNvPr>
          <p:cNvSpPr txBox="1"/>
          <p:nvPr/>
        </p:nvSpPr>
        <p:spPr>
          <a:xfrm>
            <a:off x="2055663" y="4082017"/>
            <a:ext cx="8856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ŽADATEL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(uveďte název spolku)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E035-AF91-8BB4-58FC-47DA02BC43B8}"/>
              </a:ext>
            </a:extLst>
          </p:cNvPr>
          <p:cNvSpPr/>
          <p:nvPr/>
        </p:nvSpPr>
        <p:spPr>
          <a:xfrm>
            <a:off x="11036338" y="6458773"/>
            <a:ext cx="10086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Uvedení loga LK na webu příjemce dotace: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898117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30949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E035-AF91-8BB4-58FC-47DA02BC43B8}"/>
              </a:ext>
            </a:extLst>
          </p:cNvPr>
          <p:cNvSpPr/>
          <p:nvPr/>
        </p:nvSpPr>
        <p:spPr>
          <a:xfrm>
            <a:off x="11036338" y="6458773"/>
            <a:ext cx="10086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Příspěvek na facebookovém profilu příjemce dotace: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898117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69507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E035-AF91-8BB4-58FC-47DA02BC43B8}"/>
              </a:ext>
            </a:extLst>
          </p:cNvPr>
          <p:cNvSpPr/>
          <p:nvPr/>
        </p:nvSpPr>
        <p:spPr>
          <a:xfrm>
            <a:off x="11036338" y="6458773"/>
            <a:ext cx="10086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Uvedení loga LK na propagačních materiálech: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898117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119588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C20DCAA9-248F-4A6D-83BA-84DA69CC99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3" name="Preciosa Division – Name of the Presentation">
            <a:extLst>
              <a:ext uri="{FF2B5EF4-FFF2-40B4-BE49-F238E27FC236}">
                <a16:creationId xmlns:a16="http://schemas.microsoft.com/office/drawing/2014/main" id="{1EA229B4-2A69-237E-D305-443A801ACCB3}"/>
              </a:ext>
            </a:extLst>
          </p:cNvPr>
          <p:cNvSpPr txBox="1"/>
          <p:nvPr/>
        </p:nvSpPr>
        <p:spPr>
          <a:xfrm>
            <a:off x="147053" y="6479861"/>
            <a:ext cx="2761610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Liberecky kraj</a:t>
            </a:r>
            <a:r>
              <a:rPr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vyhodnocení mediální prezentace </a:t>
            </a:r>
            <a:endParaRPr sz="1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81E035-AF91-8BB4-58FC-47DA02BC43B8}"/>
              </a:ext>
            </a:extLst>
          </p:cNvPr>
          <p:cNvSpPr/>
          <p:nvPr/>
        </p:nvSpPr>
        <p:spPr>
          <a:xfrm>
            <a:off x="11036338" y="6458773"/>
            <a:ext cx="10086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2736B8-7B9A-25DA-EED6-6C1F84751745}"/>
              </a:ext>
            </a:extLst>
          </p:cNvPr>
          <p:cNvSpPr txBox="1"/>
          <p:nvPr/>
        </p:nvSpPr>
        <p:spPr>
          <a:xfrm>
            <a:off x="818604" y="888274"/>
            <a:ext cx="1055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Liberecký kraji v propagačních textech, článcích: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A4D085-66B3-77CD-E391-7E565431926A}"/>
              </a:ext>
            </a:extLst>
          </p:cNvPr>
          <p:cNvSpPr txBox="1"/>
          <p:nvPr/>
        </p:nvSpPr>
        <p:spPr>
          <a:xfrm>
            <a:off x="818604" y="1933391"/>
            <a:ext cx="966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Vložit text resp. obrázek….</a:t>
            </a:r>
          </a:p>
        </p:txBody>
      </p:sp>
    </p:spTree>
    <p:extLst>
      <p:ext uri="{BB962C8B-B14F-4D97-AF65-F5344CB8AC3E}">
        <p14:creationId xmlns:p14="http://schemas.microsoft.com/office/powerpoint/2010/main" val="10695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7584</TotalTime>
  <Words>105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Source Sans Pro</vt:lpstr>
      <vt:lpstr>Times New Roman</vt:lpstr>
      <vt:lpstr>Titillium</vt:lpstr>
      <vt:lpstr>Titillium Bd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Vlková Zita</cp:lastModifiedBy>
  <cp:revision>184</cp:revision>
  <dcterms:created xsi:type="dcterms:W3CDTF">2016-09-29T04:17:56Z</dcterms:created>
  <dcterms:modified xsi:type="dcterms:W3CDTF">2024-01-05T14:19:32Z</dcterms:modified>
</cp:coreProperties>
</file>